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59" r:id="rId6"/>
    <p:sldId id="260" r:id="rId7"/>
    <p:sldId id="263" r:id="rId8"/>
    <p:sldId id="264" r:id="rId9"/>
    <p:sldId id="265" r:id="rId10"/>
    <p:sldId id="275" r:id="rId11"/>
    <p:sldId id="266" r:id="rId12"/>
    <p:sldId id="267" r:id="rId13"/>
    <p:sldId id="268" r:id="rId14"/>
    <p:sldId id="269" r:id="rId15"/>
    <p:sldId id="270" r:id="rId16"/>
    <p:sldId id="274" r:id="rId17"/>
    <p:sldId id="273" r:id="rId18"/>
    <p:sldId id="271" r:id="rId19"/>
    <p:sldId id="272" r:id="rId20"/>
    <p:sldId id="277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BBF2D-80E0-4D52-9218-FBCA2F3E1795}" type="datetimeFigureOut">
              <a:rPr lang="pl-PL" smtClean="0"/>
              <a:pPr/>
              <a:t>2012-12-09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E11D4-0DD8-40F0-8C8E-CC955D8D6DF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8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zs1.dukla.pl/media/2011/12/swieta-bozego-narodzenia-choinka1.jpg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omek\Pictures\Lenka%20i%20Mati\DSCF4709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sz="4400" b="1" dirty="0" smtClean="0">
                <a:solidFill>
                  <a:srgbClr val="FF0000"/>
                </a:solidFill>
                <a:latin typeface="Comic Sans MS" pitchFamily="66" charset="0"/>
              </a:rPr>
              <a:t>LENKA  I  MATEUSZ</a:t>
            </a:r>
            <a:endParaRPr lang="pl-PL" sz="4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il_fi" descr="http://s.bravo.pl/download/multimedia/pictures/1205/34269505281508142210765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928670"/>
            <a:ext cx="29241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  <a:t>Dobroć serca jest tym,</a:t>
            </a:r>
            <a:b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  <a:t>czym ciepło słońca:</a:t>
            </a:r>
            <a:b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  <a:t>ona daje życie.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000" b="1" i="1" dirty="0" smtClean="0">
                <a:latin typeface="Comic Sans MS" pitchFamily="66" charset="0"/>
              </a:rPr>
              <a:t>Henryk Sienkiewicz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   </a:t>
            </a:r>
            <a:endParaRPr lang="pl-PL" dirty="0"/>
          </a:p>
        </p:txBody>
      </p:sp>
      <p:pic>
        <p:nvPicPr>
          <p:cNvPr id="4" name="Obraz 3" descr="http://www.zdrowiekwartalnik.pl/wp-content/uploads/2009/12/serce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071806"/>
            <a:ext cx="4351296" cy="348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LIST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28596" y="1571612"/>
            <a:ext cx="4038600" cy="5857892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pl-PL" sz="4200" dirty="0" smtClean="0">
                <a:latin typeface="Comic Sans MS" pitchFamily="66" charset="0"/>
              </a:rPr>
              <a:t>    </a:t>
            </a:r>
            <a:r>
              <a:rPr lang="pl-PL" sz="4200" b="1" dirty="0" smtClean="0">
                <a:latin typeface="Comic Sans MS" pitchFamily="66" charset="0"/>
              </a:rPr>
              <a:t>Czas </a:t>
            </a:r>
            <a:r>
              <a:rPr lang="pl-PL" sz="4200" b="1" dirty="0">
                <a:latin typeface="Comic Sans MS" pitchFamily="66" charset="0"/>
              </a:rPr>
              <a:t>świąteczny </a:t>
            </a:r>
            <a:r>
              <a:rPr lang="pl-PL" sz="4200" b="1" dirty="0" smtClean="0">
                <a:latin typeface="Comic Sans MS" pitchFamily="66" charset="0"/>
              </a:rPr>
              <a:t>zbliża się bardzo szybko. </a:t>
            </a:r>
            <a:r>
              <a:rPr lang="pl-PL" sz="4200" b="1" dirty="0">
                <a:latin typeface="Comic Sans MS" pitchFamily="66" charset="0"/>
              </a:rPr>
              <a:t>Dzięki hojności </a:t>
            </a:r>
            <a:r>
              <a:rPr lang="pl-PL" sz="4200" b="1" dirty="0" smtClean="0">
                <a:latin typeface="Comic Sans MS" pitchFamily="66" charset="0"/>
              </a:rPr>
              <a:t>Nadleśnictwa </a:t>
            </a:r>
            <a:r>
              <a:rPr lang="pl-PL" sz="4200" b="1" dirty="0" err="1" smtClean="0">
                <a:latin typeface="Comic Sans MS" pitchFamily="66" charset="0"/>
              </a:rPr>
              <a:t>Browsk</a:t>
            </a:r>
            <a:r>
              <a:rPr lang="pl-PL" sz="4200" b="1" dirty="0" smtClean="0">
                <a:latin typeface="Comic Sans MS" pitchFamily="66" charset="0"/>
              </a:rPr>
              <a:t> udało </a:t>
            </a:r>
            <a:r>
              <a:rPr lang="pl-PL" sz="4200" b="1" dirty="0">
                <a:latin typeface="Comic Sans MS" pitchFamily="66" charset="0"/>
              </a:rPr>
              <a:t>się obdarować świątecznymi prezentami </a:t>
            </a:r>
            <a:r>
              <a:rPr lang="pl-PL" sz="4200" b="1" dirty="0" smtClean="0">
                <a:latin typeface="Comic Sans MS" pitchFamily="66" charset="0"/>
              </a:rPr>
              <a:t>dzieci (Lenka i Mateusz ze wszczepioną sztuczną komorą serca) z warszawskiego Centrum Zdrowia Dziecka- Klinika Kardiochirurgii, których historie możemy śledzić na ekranach telewizora. </a:t>
            </a:r>
          </a:p>
          <a:p>
            <a:pPr algn="just">
              <a:lnSpc>
                <a:spcPct val="170000"/>
              </a:lnSpc>
              <a:buNone/>
            </a:pPr>
            <a:r>
              <a:rPr lang="pl-PL" sz="4200" b="1" dirty="0" smtClean="0">
                <a:latin typeface="Comic Sans MS" pitchFamily="66" charset="0"/>
              </a:rPr>
              <a:t>    </a:t>
            </a:r>
          </a:p>
          <a:p>
            <a:pPr algn="just">
              <a:lnSpc>
                <a:spcPct val="170000"/>
              </a:lnSpc>
              <a:buNone/>
            </a:pPr>
            <a:r>
              <a:rPr lang="pl-PL" dirty="0"/>
              <a:t> </a:t>
            </a:r>
            <a:r>
              <a:rPr lang="pl-PL" dirty="0" smtClean="0"/>
              <a:t>                                                                                                        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5" name="Symbol zastępczy zawartości 4" descr="swieta-bozego-narodzenia-choinka">
            <a:hlinkClick r:id="rId2" tooltip="swieta-bozego-narodzenia-choinka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3253264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LIST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57158" y="1357298"/>
            <a:ext cx="4038600" cy="452596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pl-PL" sz="1700" dirty="0" smtClean="0"/>
              <a:t>   </a:t>
            </a:r>
            <a:r>
              <a:rPr lang="pl-PL" sz="1700" b="1" dirty="0" smtClean="0">
                <a:latin typeface="Comic Sans MS" pitchFamily="66" charset="0"/>
              </a:rPr>
              <a:t>W tym miejscu chciałabym bardzo podziękować wszystkim osobom, które pomogły sprawić choć trochę radości dzieciom. Szczególne podziękowania należą się Pani Bożenie Janickiej,     Pani Uli </a:t>
            </a:r>
            <a:r>
              <a:rPr lang="pl-PL" sz="1700" b="1" dirty="0" err="1" smtClean="0">
                <a:latin typeface="Comic Sans MS" pitchFamily="66" charset="0"/>
              </a:rPr>
              <a:t>Olejnickiej</a:t>
            </a:r>
            <a:r>
              <a:rPr lang="pl-PL" sz="1700" b="1" dirty="0" smtClean="0">
                <a:latin typeface="Comic Sans MS" pitchFamily="66" charset="0"/>
              </a:rPr>
              <a:t> oraz Nadleśnictwu </a:t>
            </a:r>
            <a:r>
              <a:rPr lang="pl-PL" sz="1700" b="1" dirty="0" err="1" smtClean="0">
                <a:latin typeface="Comic Sans MS" pitchFamily="66" charset="0"/>
              </a:rPr>
              <a:t>Browsk</a:t>
            </a:r>
            <a:r>
              <a:rPr lang="pl-PL" sz="1700" b="1" dirty="0" smtClean="0">
                <a:latin typeface="Comic Sans MS" pitchFamily="66" charset="0"/>
              </a:rPr>
              <a:t>. Prezenty wzbudziły uśmiech na buziach małych pacjentów. Wszystkie prezenty są tak trafione jak by marzenia sie spełniały. Radość duża a zaskoczenie nie do opisania…</a:t>
            </a:r>
            <a:endParaRPr lang="pl-PL" sz="1700" b="1" dirty="0">
              <a:latin typeface="Comic Sans MS" pitchFamily="66" charset="0"/>
            </a:endParaRPr>
          </a:p>
        </p:txBody>
      </p:sp>
      <p:pic>
        <p:nvPicPr>
          <p:cNvPr id="6" name="Symbol zastępczy zawartości 5" descr="http://4.bp.blogspot.com/_kGREGSi3CWY/TP1CZKbzLlI/AAAAAAAAAJI/Jp8mC4_kHVs/s1600/MIKOLAJj.gif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76787" y="1428736"/>
            <a:ext cx="3781425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  <a:t>Mateusz, zaskoczony. Jedzenie i bajka musiała poczekać…</a:t>
            </a:r>
            <a:endParaRPr lang="pl-PL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tomek\Desktop\Lenka i Mati\DSCF45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5852160" cy="438912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C00000"/>
                </a:solidFill>
                <a:latin typeface="Comic Sans MS" pitchFamily="66" charset="0"/>
              </a:rPr>
              <a:t>Lenka już bez komory, biega      i… „pracuje” jak pielęgniarka</a:t>
            </a:r>
            <a:endParaRPr lang="pl-PL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2051" name="Picture 3" descr="C:\Users\tomek\Desktop\Lenka i Mati\DSCF46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85926"/>
            <a:ext cx="4329114" cy="4214842"/>
          </a:xfrm>
          <a:prstGeom prst="rect">
            <a:avLst/>
          </a:prstGeom>
          <a:noFill/>
        </p:spPr>
      </p:pic>
      <p:pic>
        <p:nvPicPr>
          <p:cNvPr id="2052" name="Picture 4" descr="C:\Users\tomek\Desktop\Lenka i Mati\DSCF46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714488"/>
            <a:ext cx="3221232" cy="421484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FOTORELACJA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tomek\Desktop\Lenka i Mati\DSCF45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075" name="Picture 3" descr="C:\Users\tomek\Desktop\Lenka i Mati\DSCF45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pl-PL" sz="5400" b="1" dirty="0" smtClean="0">
                <a:solidFill>
                  <a:srgbClr val="C00000"/>
                </a:solidFill>
                <a:latin typeface="Comic Sans MS" pitchFamily="66" charset="0"/>
              </a:rPr>
              <a:t>WOREK PEŁEN PREZENTÓW</a:t>
            </a:r>
            <a:endParaRPr lang="pl-PL" sz="5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4098" name="Picture 2" descr="C:\Users\tomek\Desktop\Lenka i Mati\DSCF45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857364"/>
            <a:ext cx="6034617" cy="426879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HURA… KACZKA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Users\tomek\Desktop\Lenka i Mati\DSCF458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5123" name="Picture 3" descr="C:\Users\tomek\Desktop\Lenka i Mati\DSCF46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ZABAWA…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5362" name="Picture 2" descr="C:\Users\tomek\Desktop\Lenka i Mati\DSCF45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CAŁA LENKA…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146" name="Picture 2" descr="C:\Users\tomek\Desktop\Lenka i Mati\DSCF45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KSIĄŻKI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7170" name="Picture 2" descr="C:\Users\tomek\Desktop\Lenka i Mati\DSCF46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800" b="1" dirty="0" smtClean="0">
                <a:solidFill>
                  <a:srgbClr val="C00000"/>
                </a:solidFill>
                <a:latin typeface="Comic Sans MS" pitchFamily="66" charset="0"/>
              </a:rPr>
              <a:t>MATEUSZ: „TATO A PO CO…”</a:t>
            </a:r>
            <a:endParaRPr lang="pl-PL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8194" name="Picture 2" descr="C:\Users\tomek\Desktop\Lenka i Mati\DSCF46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8195" name="Picture 3" descr="C:\Users\tomek\Desktop\Lenka i Mati\DSCF46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GRA </a:t>
            </a:r>
            <a:r>
              <a:rPr lang="pl-PL" sz="6000" b="1" dirty="0" err="1" smtClean="0">
                <a:solidFill>
                  <a:srgbClr val="C00000"/>
                </a:solidFill>
                <a:latin typeface="Comic Sans MS" pitchFamily="66" charset="0"/>
              </a:rPr>
              <a:t>PLANSZOWA</a:t>
            </a:r>
            <a:r>
              <a:rPr lang="pl-PL" sz="6000" b="1" dirty="0" err="1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9218" name="Picture 2" descr="C:\Users\tomek\Desktop\Lenka i Mati\DSCF46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RADOŚĆ…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242" name="Picture 2" descr="C:\Users\tomek\Desktop\Lenka i Mati\DSCF46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… A TO JARZĘBINA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3314" name="Picture 2" descr="C:\Users\tomek\Desktop\Lenka i Mati\DSCF46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5400" b="1" dirty="0" smtClean="0">
                <a:solidFill>
                  <a:srgbClr val="C00000"/>
                </a:solidFill>
                <a:latin typeface="Comic Sans MS" pitchFamily="66" charset="0"/>
              </a:rPr>
              <a:t>LENKA JUŻ MALUJE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  <p:pic>
        <p:nvPicPr>
          <p:cNvPr id="12290" name="Picture 2" descr="C:\Users\tomek\Desktop\Lenka i Mati\DSCF46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WSZYSCY RAZEM…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1266" name="Picture 2" descr="C:\Users\tomek\Desktop\Lenka i Mati\DSCF46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1267" name="Picture 3" descr="C:\Users\tomek\Desktop\Lenka i Mati\DSCF46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DZIĘKUJEMY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6386" name="Picture 2" descr="C:\Users\tomek\Desktop\Lenka i Mati\DSCF46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  <a:latin typeface="Comic Sans MS" pitchFamily="66" charset="0"/>
              </a:rPr>
              <a:t>FILM</a:t>
            </a:r>
            <a:endParaRPr lang="pl-PL" sz="6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4" name="DSCF4709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714488"/>
            <a:ext cx="7559040" cy="425196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179</Words>
  <Application>Microsoft Office PowerPoint</Application>
  <PresentationFormat>Pokaz na ekranie (4:3)</PresentationFormat>
  <Paragraphs>26</Paragraphs>
  <Slides>20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Motyw pakietu Office</vt:lpstr>
      <vt:lpstr>Slajd 1</vt:lpstr>
      <vt:lpstr>Dobroć serca jest tym, czym ciepło słońca: ona daje życie. Henryk Sienkiewicz </vt:lpstr>
      <vt:lpstr>LIST</vt:lpstr>
      <vt:lpstr>LIST</vt:lpstr>
      <vt:lpstr>Mateusz, zaskoczony. Jedzenie i bajka musiała poczekać…</vt:lpstr>
      <vt:lpstr>Lenka już bez komory, biega      i… „pracuje” jak pielęgniarka</vt:lpstr>
      <vt:lpstr>FOTORELACJA</vt:lpstr>
      <vt:lpstr>WOREK PEŁEN PREZENTÓW</vt:lpstr>
      <vt:lpstr>HURA… KACZKA</vt:lpstr>
      <vt:lpstr>ZABAWA…</vt:lpstr>
      <vt:lpstr>CAŁA LENKA…</vt:lpstr>
      <vt:lpstr>KSIĄŻKI</vt:lpstr>
      <vt:lpstr>MATEUSZ: „TATO A PO CO…”</vt:lpstr>
      <vt:lpstr>GRA PLANSZOWA</vt:lpstr>
      <vt:lpstr>RADOŚĆ…</vt:lpstr>
      <vt:lpstr>… A TO JARZĘBINA</vt:lpstr>
      <vt:lpstr>LENKA JUŻ MALUJE </vt:lpstr>
      <vt:lpstr>WSZYSCY RAZEM…</vt:lpstr>
      <vt:lpstr>DZIĘKUJEMY</vt:lpstr>
      <vt:lpstr>FILM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tomek</dc:creator>
  <cp:lastModifiedBy>tomek</cp:lastModifiedBy>
  <cp:revision>18</cp:revision>
  <dcterms:created xsi:type="dcterms:W3CDTF">2012-12-09T12:04:04Z</dcterms:created>
  <dcterms:modified xsi:type="dcterms:W3CDTF">2012-12-09T16:03:18Z</dcterms:modified>
</cp:coreProperties>
</file>